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71" autoAdjust="0"/>
    <p:restoredTop sz="94660"/>
  </p:normalViewPr>
  <p:slideViewPr>
    <p:cSldViewPr snapToGrid="0">
      <p:cViewPr>
        <p:scale>
          <a:sx n="80" d="100"/>
          <a:sy n="80" d="100"/>
        </p:scale>
        <p:origin x="427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A2AEE78-8AFB-4475-B2EA-B97D5B1C240B}" type="datetimeFigureOut">
              <a:rPr lang="en-US" smtClean="0"/>
              <a:t>13-Sep-18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AFD07BE-9817-442F-8341-15B192F5DA8F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92314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EE78-8AFB-4475-B2EA-B97D5B1C240B}" type="datetimeFigureOut">
              <a:rPr lang="en-US" smtClean="0"/>
              <a:t>13-Sep-18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07BE-9817-442F-8341-15B192F5D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68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EE78-8AFB-4475-B2EA-B97D5B1C240B}" type="datetimeFigureOut">
              <a:rPr lang="en-US" smtClean="0"/>
              <a:t>13-Sep-18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07BE-9817-442F-8341-15B192F5D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58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EE78-8AFB-4475-B2EA-B97D5B1C240B}" type="datetimeFigureOut">
              <a:rPr lang="en-US" smtClean="0"/>
              <a:t>13-Sep-18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07BE-9817-442F-8341-15B192F5D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20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2AEE78-8AFB-4475-B2EA-B97D5B1C240B}" type="datetimeFigureOut">
              <a:rPr lang="en-US" smtClean="0"/>
              <a:t>13-Sep-18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FD07BE-9817-442F-8341-15B192F5DA8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39973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EE78-8AFB-4475-B2EA-B97D5B1C240B}" type="datetimeFigureOut">
              <a:rPr lang="en-US" smtClean="0"/>
              <a:t>13-Sep-18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07BE-9817-442F-8341-15B192F5D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4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EE78-8AFB-4475-B2EA-B97D5B1C240B}" type="datetimeFigureOut">
              <a:rPr lang="en-US" smtClean="0"/>
              <a:t>13-Sep-18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07BE-9817-442F-8341-15B192F5D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65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EE78-8AFB-4475-B2EA-B97D5B1C240B}" type="datetimeFigureOut">
              <a:rPr lang="en-US" smtClean="0"/>
              <a:t>13-Sep-18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07BE-9817-442F-8341-15B192F5D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01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EE78-8AFB-4475-B2EA-B97D5B1C240B}" type="datetimeFigureOut">
              <a:rPr lang="en-US" smtClean="0"/>
              <a:t>13-Sep-18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07BE-9817-442F-8341-15B192F5D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11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2AEE78-8AFB-4475-B2EA-B97D5B1C240B}" type="datetimeFigureOut">
              <a:rPr lang="en-US" smtClean="0"/>
              <a:t>13-Sep-18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FD07BE-9817-442F-8341-15B192F5DA8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851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2AEE78-8AFB-4475-B2EA-B97D5B1C240B}" type="datetimeFigureOut">
              <a:rPr lang="en-US" smtClean="0"/>
              <a:t>13-Sep-18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FD07BE-9817-442F-8341-15B192F5DA8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6648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A2AEE78-8AFB-4475-B2EA-B97D5B1C240B}" type="datetimeFigureOut">
              <a:rPr lang="en-US" smtClean="0"/>
              <a:t>13-Sep-18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AFD07BE-9817-442F-8341-15B192F5DA8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0711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://www.who.int/blindness/GLOBALDATAFINALforweb.pdf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045C5-A348-4140-99C6-E0578FFCE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0099" y="1653731"/>
            <a:ext cx="8110584" cy="3935906"/>
          </a:xfrm>
        </p:spPr>
        <p:txBody>
          <a:bodyPr anchor="t">
            <a:normAutofit/>
          </a:bodyPr>
          <a:lstStyle/>
          <a:p>
            <a:pPr algn="l"/>
            <a:r>
              <a:rPr lang="en-US" sz="8800"/>
              <a:t>Smart Blind Stick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60F242-11DE-4A3D-B2AA-CABCAE001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0099" y="5589638"/>
            <a:ext cx="9790030" cy="641479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000"/>
              <a:t>Presented by Prerak, Ahan, Utsav, Shubham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8A73D5D-5390-474A-858D-AFE00AB5A5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19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4465"/>
    </mc:Choice>
    <mc:Fallback>
      <p:transition spd="slow" advTm="44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D9833-F10F-4476-87DF-D5630479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statistics from WHO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65A2E8-94FA-4E18-A110-7AC610515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66462" y="1664131"/>
            <a:ext cx="6059076" cy="4508069"/>
          </a:xfrm>
          <a:prstGeom prst="rect">
            <a:avLst/>
          </a:prstGeom>
        </p:spPr>
      </p:pic>
      <p:pic>
        <p:nvPicPr>
          <p:cNvPr id="1026" name="Picture 2" descr="Image result for WHO">
            <a:extLst>
              <a:ext uri="{FF2B5EF4-FFF2-40B4-BE49-F238E27FC236}">
                <a16:creationId xmlns:a16="http://schemas.microsoft.com/office/drawing/2014/main" id="{553346DF-DAD8-4971-8508-FF4DB9E41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188" y="247650"/>
            <a:ext cx="386715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60E129-7A26-4CD0-84AC-7F40DFEFFAA9}"/>
              </a:ext>
            </a:extLst>
          </p:cNvPr>
          <p:cNvSpPr/>
          <p:nvPr/>
        </p:nvSpPr>
        <p:spPr>
          <a:xfrm>
            <a:off x="4563133" y="6099804"/>
            <a:ext cx="54860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http://www.who.int/blindness/GLOBALDATAFINALforweb.pdf</a:t>
            </a:r>
            <a:r>
              <a:rPr lang="en-US" sz="1400" dirty="0"/>
              <a:t>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3F8765E-0D97-48F6-8CEE-B3903C3B34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43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42"/>
    </mc:Choice>
    <mc:Fallback>
      <p:transition spd="slow" advTm="40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8379C-A00B-4B1C-8142-729400692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vs New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AECC03-B6B1-4968-B10C-8745937B6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75" y="2466975"/>
            <a:ext cx="3581400" cy="35814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3FB897-46F7-4486-830D-419D60015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912798"/>
            <a:ext cx="5572125" cy="268975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0B4C27E-2F19-425A-A96C-0892C4D9EF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3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73"/>
    </mc:Choice>
    <mc:Fallback>
      <p:transition spd="slow" advTm="45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FDF7A-99C1-4D8A-9ED6-9B47CF93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Dependent Resistor </a:t>
            </a:r>
          </a:p>
        </p:txBody>
      </p:sp>
      <p:pic>
        <p:nvPicPr>
          <p:cNvPr id="7" name="Picture 2" descr="Small Light Dependent Resistor (LDR)">
            <a:extLst>
              <a:ext uri="{FF2B5EF4-FFF2-40B4-BE49-F238E27FC236}">
                <a16:creationId xmlns:a16="http://schemas.microsoft.com/office/drawing/2014/main" id="{02EED7C4-A845-45D0-B403-0C8820422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71700"/>
            <a:ext cx="3372184" cy="33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3C8783A6-63C3-4CA7-8FDE-703FF2BEB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401" y="2190751"/>
            <a:ext cx="5994993" cy="33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4E6C5C-EC0F-42DF-81E7-C0F5C446D3A0}"/>
              </a:ext>
            </a:extLst>
          </p:cNvPr>
          <p:cNvSpPr txBox="1"/>
          <p:nvPr/>
        </p:nvSpPr>
        <p:spPr>
          <a:xfrm>
            <a:off x="1304924" y="1821419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sensor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2402A-0968-479E-9AD0-54FE0869DBB7}"/>
              </a:ext>
            </a:extLst>
          </p:cNvPr>
          <p:cNvSpPr txBox="1"/>
          <p:nvPr/>
        </p:nvSpPr>
        <p:spPr>
          <a:xfrm>
            <a:off x="5209401" y="1811894"/>
            <a:ext cx="332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it operates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6585C1-6B8C-40F3-B678-D27A48802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7537">
            <a:off x="7693827" y="2876766"/>
            <a:ext cx="1681146" cy="600554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603C70C-9CF4-4F91-8BDA-EB65D9B6EE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17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32"/>
    </mc:Choice>
    <mc:Fallback>
      <p:transition spd="slow" advTm="17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FD71-A4AE-47C6-82CE-29FE2A98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used</a:t>
            </a:r>
          </a:p>
        </p:txBody>
      </p:sp>
      <p:pic>
        <p:nvPicPr>
          <p:cNvPr id="3076" name="Picture 4" descr="Arduino Compatible Dual Ultrasonic Sensor Module.">
            <a:extLst>
              <a:ext uri="{FF2B5EF4-FFF2-40B4-BE49-F238E27FC236}">
                <a16:creationId xmlns:a16="http://schemas.microsoft.com/office/drawing/2014/main" id="{2E11BC94-6304-4D89-8648-99BC4BEE71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37" y="2414682"/>
            <a:ext cx="2874445" cy="287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C9FD1B-5643-4A83-9E2F-98FF7F884412}"/>
              </a:ext>
            </a:extLst>
          </p:cNvPr>
          <p:cNvSpPr txBox="1"/>
          <p:nvPr/>
        </p:nvSpPr>
        <p:spPr>
          <a:xfrm>
            <a:off x="1655139" y="1987034"/>
            <a:ext cx="287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Dual Ultrasonic sensor</a:t>
            </a:r>
          </a:p>
        </p:txBody>
      </p:sp>
      <p:pic>
        <p:nvPicPr>
          <p:cNvPr id="3078" name="Picture 6" descr="Image result for blind man clipart transparent">
            <a:extLst>
              <a:ext uri="{FF2B5EF4-FFF2-40B4-BE49-F238E27FC236}">
                <a16:creationId xmlns:a16="http://schemas.microsoft.com/office/drawing/2014/main" id="{51B9DD8D-2C5B-4C9A-A264-FC67FF25A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37" y="2414682"/>
            <a:ext cx="2081213" cy="28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73A175-A618-4042-95F6-55B9B226C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49" y="2668948"/>
            <a:ext cx="4401695" cy="2365911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9E3EA1E-A899-476B-8263-929A5CE0B8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15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24"/>
    </mc:Choice>
    <mc:Fallback>
      <p:transition spd="slow" advTm="58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2B9A-080E-447C-811F-25BB68D60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&gt; 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8333C-24C7-4868-8717-CAD93B8D0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9850" y="2428875"/>
            <a:ext cx="4552950" cy="3581400"/>
          </a:xfrm>
        </p:spPr>
        <p:txBody>
          <a:bodyPr/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Runs on battery so needs to be replaced</a:t>
            </a:r>
          </a:p>
          <a:p>
            <a:pPr lvl="1"/>
            <a:r>
              <a:rPr lang="en-US" dirty="0"/>
              <a:t>Isn’t water proof 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D75A69-51AD-40A6-9831-07411C39CA59}"/>
              </a:ext>
            </a:extLst>
          </p:cNvPr>
          <p:cNvSpPr txBox="1">
            <a:spLocks/>
          </p:cNvSpPr>
          <p:nvPr/>
        </p:nvSpPr>
        <p:spPr>
          <a:xfrm>
            <a:off x="1524000" y="24384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Advantages</a:t>
            </a:r>
          </a:p>
          <a:p>
            <a:pPr lvl="1"/>
            <a:r>
              <a:rPr lang="en-US"/>
              <a:t>Provides auditory feedback</a:t>
            </a:r>
          </a:p>
          <a:p>
            <a:pPr lvl="1"/>
            <a:r>
              <a:rPr lang="en-US"/>
              <a:t>Unique sounds for different situations </a:t>
            </a:r>
          </a:p>
          <a:p>
            <a:pPr lvl="1"/>
            <a:r>
              <a:rPr lang="en-US"/>
              <a:t>Multiple sensors </a:t>
            </a:r>
          </a:p>
          <a:p>
            <a:pPr lvl="1"/>
            <a:r>
              <a:rPr lang="en-US"/>
              <a:t>Higher range</a:t>
            </a:r>
          </a:p>
          <a:p>
            <a:pPr lvl="1"/>
            <a:r>
              <a:rPr lang="en-US"/>
              <a:t>Provides the user with a sense range</a:t>
            </a:r>
          </a:p>
          <a:p>
            <a:pPr lvl="1"/>
            <a:r>
              <a:rPr lang="en-US"/>
              <a:t>Easy to located if dropped or lost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8D6F069-7217-4BB9-9F91-54BF0B25B8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39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93"/>
    </mc:Choice>
    <mc:Fallback>
      <p:transition spd="slow" advTm="33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09A97-7F85-4A47-B248-320F877FA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031" y="1705043"/>
            <a:ext cx="9812594" cy="300008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b="1" cap="all" dirty="0"/>
              <a:t>Thank you</a:t>
            </a:r>
            <a:r>
              <a:rPr lang="en-US" cap="all" dirty="0"/>
              <a:t>, </a:t>
            </a:r>
            <a:br>
              <a:rPr lang="en-US" cap="all" dirty="0"/>
            </a:br>
            <a:r>
              <a:rPr lang="en-US" sz="3600" cap="all" dirty="0"/>
              <a:t>Presented BY: </a:t>
            </a:r>
            <a:br>
              <a:rPr lang="en-US" sz="3600" cap="all" dirty="0"/>
            </a:br>
            <a:br>
              <a:rPr lang="en-US" sz="3600" cap="all" dirty="0"/>
            </a:br>
            <a:r>
              <a:rPr lang="en-US" sz="3600" cap="all" dirty="0"/>
              <a:t>Prerak </a:t>
            </a:r>
            <a:r>
              <a:rPr lang="en-US" sz="3600" cap="all" dirty="0" err="1"/>
              <a:t>soni</a:t>
            </a:r>
            <a:r>
              <a:rPr lang="en-US" sz="3600" cap="all" dirty="0"/>
              <a:t> </a:t>
            </a:r>
            <a:br>
              <a:rPr lang="en-US" sz="3600" cap="all" dirty="0"/>
            </a:br>
            <a:r>
              <a:rPr lang="en-US" sz="3600" cap="all" dirty="0" err="1"/>
              <a:t>Ahan</a:t>
            </a:r>
            <a:r>
              <a:rPr lang="en-US" sz="3600" cap="all" dirty="0"/>
              <a:t> </a:t>
            </a:r>
            <a:r>
              <a:rPr lang="en-US" sz="3600" cap="all" dirty="0" err="1"/>
              <a:t>debray</a:t>
            </a:r>
            <a:br>
              <a:rPr lang="en-US" sz="3600" cap="all" dirty="0"/>
            </a:br>
            <a:r>
              <a:rPr lang="en-US" sz="3600" cap="all" dirty="0"/>
              <a:t>Utsav </a:t>
            </a:r>
            <a:r>
              <a:rPr lang="en-US" sz="3600" cap="all" dirty="0" err="1"/>
              <a:t>sharma</a:t>
            </a:r>
            <a:br>
              <a:rPr lang="en-US" sz="3600" cap="all" dirty="0"/>
            </a:br>
            <a:r>
              <a:rPr lang="en-US" sz="3600" cap="all" dirty="0"/>
              <a:t>Shubham </a:t>
            </a:r>
            <a:r>
              <a:rPr lang="en-US" sz="3600" cap="all" dirty="0" err="1"/>
              <a:t>singh</a:t>
            </a:r>
            <a:r>
              <a:rPr lang="en-US" sz="3600" cap="all" dirty="0"/>
              <a:t> </a:t>
            </a:r>
            <a:r>
              <a:rPr lang="en-US" sz="3600" cap="all" dirty="0" err="1"/>
              <a:t>rathore</a:t>
            </a:r>
            <a:endParaRPr lang="en-US" cap="al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197B899-EC4E-4D31-A8FA-0E9C4D36E7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38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72"/>
    </mc:Choice>
    <mc:Fallback>
      <p:transition spd="slow" advTm="15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92</Words>
  <Application>Microsoft Office PowerPoint</Application>
  <PresentationFormat>Widescreen</PresentationFormat>
  <Paragraphs>22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Franklin Gothic Book</vt:lpstr>
      <vt:lpstr>Crop</vt:lpstr>
      <vt:lpstr>Smart Blind Stick</vt:lpstr>
      <vt:lpstr>Some statistics from WHO</vt:lpstr>
      <vt:lpstr>Old vs New</vt:lpstr>
      <vt:lpstr>Light Dependent Resistor </vt:lpstr>
      <vt:lpstr>Sensors used</vt:lpstr>
      <vt:lpstr>New &gt; Old</vt:lpstr>
      <vt:lpstr>Thank you,  Presented BY:   Prerak soni  Ahan debray Utsav sharma Shubham singh rathore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Blind Stick</dc:title>
  <dc:creator>Prerak Soni</dc:creator>
  <cp:lastModifiedBy>Prerak Soni</cp:lastModifiedBy>
  <cp:revision>5</cp:revision>
  <dcterms:created xsi:type="dcterms:W3CDTF">2018-09-13T04:15:45Z</dcterms:created>
  <dcterms:modified xsi:type="dcterms:W3CDTF">2018-09-13T04:34:12Z</dcterms:modified>
</cp:coreProperties>
</file>